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4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842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~1\AppData\Local\Temp\WeChat Files\f36fa662b95df8595e89b3f18f06f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149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I~1\AppData\Local\Temp\WeChat Files\12cb2959b5bebfd4aad7899681c36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89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istrator\Desktop\f12a13ded68d039350941c66cbd2eb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0" y="-1714500"/>
            <a:ext cx="13716000" cy="1028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64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全屏显示(4:3)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2021-04-16T06:47:10Z</dcterms:created>
  <dcterms:modified xsi:type="dcterms:W3CDTF">2021-04-16T07:22:46Z</dcterms:modified>
</cp:coreProperties>
</file>