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4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8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2021-04-16T06:47:10Z</dcterms:created>
  <dcterms:modified xsi:type="dcterms:W3CDTF">2021-04-16T06:48:28Z</dcterms:modified>
</cp:coreProperties>
</file>